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7CC5-84B9-4CA9-92EA-09E0B2F60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356268-FC45-4041-BAE5-C8A7326C0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66E1C-510A-46A6-B5C1-753D36A69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CE9D0-D568-4099-B43B-563B32972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19269-ADAF-4DBB-9DBD-457625ADA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43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83137-AF5D-4ED8-B3AA-20419E1BB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8B0BF-7FE3-4623-8AAA-CF6302616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398AD-B3A6-4AE0-835D-7160149D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C862B-D1EF-4722-8EE5-51F464ECF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51B76-8337-4D95-A15F-762078FE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2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88B3B7-72C5-49DA-9FC6-43DD06D2F7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768D2-2EF2-4CBC-8350-BADB15348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18DAF-84BE-4B11-9670-433F03E4D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7C8AF-239B-45D4-B844-E489B3F3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58E9A-EA2C-47F6-9B30-9E719A1E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84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28D84-F802-4AD9-8B7F-6BD94C37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F953E-3D67-4B79-BD2A-BFB389DEA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C81AD-99D5-4159-BD6D-240BDC7ED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9EC31-8382-4E27-AC03-065025F59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D3149-EFE7-495C-BF1E-4A9A1A318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35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AD9B-678B-4316-8657-B4C84F94F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1277A-98D8-4C24-A74F-C006A23D8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E42EE-1D40-4FFE-8363-849A105DC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65F9E-2B2B-4A82-98E5-6C97FF7EC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912C6-8222-4D3C-A5CA-2C52A5DC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96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80E63-1A63-44AF-A32E-F7D8C6938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0731B-5A83-41A2-BFCA-60B14835A0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9B1B3-571A-42A8-8E10-E57841AB2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BCA352-5A9B-4F5E-B55C-620387AF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559C3-CC29-423E-953A-20FC016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96968-A64E-4A5D-AC06-580C6A2E6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64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7811-2A98-4ABE-A41B-B536C9DD0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529B9-0095-4F37-837B-53F0ACE24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542F7-2904-4174-B284-6FB173EFF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99CE9-252B-4C79-90B9-63E9503BC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36133-B0D7-4D53-B734-95AFF2372F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79B25C-ED74-4E07-B6A0-C1B781851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CB5D3-CDD7-4C25-BDC5-6179DDC8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ED01BC-16E3-474C-9873-3C4B1B6E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414E-BFD2-4E70-AB4D-DE81355A1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680DD8-E6B7-4B2C-82A7-D266FF9C5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D584F-CC58-4CA7-9C69-924545C7A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A10D0-4AEF-4A57-884D-34A3C5331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12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0E4218-A2AD-4748-92F1-56D612D0D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83F6E7-600A-4A84-BA05-49306400E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45E4B-AE54-4D72-816E-DA52F1A2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7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7F89-EBB3-423F-A831-E1A291BE4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10413-ACB4-4044-8930-B016019A6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45AB-0459-41A3-B98C-922212655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7B551-41AB-488B-9B08-E7A90B594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15101-95F8-4FC0-8AC7-D4488AA43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35C6B-3956-49D5-AC0B-E1810116A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55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F225C-29B8-4B46-A21E-8201C8FB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240296-15BC-4456-B958-8DE45F778E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E4127-B239-4CB5-AB13-D29A61E0E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93DE2-C722-4AE7-B791-5260B9D09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82552-9551-4491-8EA8-A3D468B1B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60485-F9FE-44DC-B116-7C6518C9A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1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41017-9536-4A32-98BC-5E943DA0E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F3D0C-5190-4FE9-B17E-1F8EF7798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E2EBC-4CCB-46A2-AA8D-D3D8368F9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95141-1202-4636-8D60-02C3BC2A6B94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4320F-F6C1-4DD4-95E8-544463A90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ABA26-AB99-4843-A28B-60062E991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84A28-4183-4974-BA26-B3453E0B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5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1EEC7007-0DB1-4593-83A2-7911051A38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4350" y="1003300"/>
            <a:ext cx="60833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81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</cp:revision>
  <dcterms:created xsi:type="dcterms:W3CDTF">2022-09-08T17:23:24Z</dcterms:created>
  <dcterms:modified xsi:type="dcterms:W3CDTF">2022-09-08T17:31:06Z</dcterms:modified>
</cp:coreProperties>
</file>

<file path=docProps/thumbnail.jpeg>
</file>